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99"/>
    <a:srgbClr val="FA66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2" autoAdjust="0"/>
    <p:restoredTop sz="80148" autoAdjust="0"/>
  </p:normalViewPr>
  <p:slideViewPr>
    <p:cSldViewPr snapToGrid="0">
      <p:cViewPr varScale="1">
        <p:scale>
          <a:sx n="54" d="100"/>
          <a:sy n="54" d="100"/>
        </p:scale>
        <p:origin x="462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66" d="100"/>
          <a:sy n="66" d="100"/>
        </p:scale>
        <p:origin x="2550" y="-7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GB" dirty="0"/>
              <a:t>Printable Human time line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5F69F-749D-4B22-8BB2-B3741E59ED2C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E31A9-B8FA-47BB-B416-51271FB6B361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8B3AA5-96AD-41DB-A026-933A8E803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337" y="622094"/>
            <a:ext cx="2429325" cy="1788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B46AE55-F27C-43C2-A6B2-581DC38BAFB5}"/>
              </a:ext>
            </a:extLst>
          </p:cNvPr>
          <p:cNvCxnSpPr>
            <a:cxnSpLocks/>
          </p:cNvCxnSpPr>
          <p:nvPr/>
        </p:nvCxnSpPr>
        <p:spPr>
          <a:xfrm>
            <a:off x="685800" y="4313464"/>
            <a:ext cx="5486400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722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This </a:t>
            </a:r>
            <a:r>
              <a:rPr lang="en-US" sz="2400" dirty="0" err="1"/>
              <a:t>powerpoint</a:t>
            </a:r>
            <a:r>
              <a:rPr lang="en-US" sz="2400" dirty="0"/>
              <a:t> is also a printed resource. </a:t>
            </a:r>
            <a:r>
              <a:rPr lang="en-US" sz="2400"/>
              <a:t>The printable Notes </a:t>
            </a:r>
            <a:r>
              <a:rPr lang="en-US" sz="2400" dirty="0"/>
              <a:t>Pages provide an historical description, but no date; the slide show reveals the dates. You can also use the handout resource from Razor Wire.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E31A9-B8FA-47BB-B416-51271FB6B36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751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747681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013412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026139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003130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582211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103339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712461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422527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7737262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74562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481149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B45AD-F6CB-4694-A440-E428DD830F07}" type="datetimeFigureOut">
              <a:rPr lang="en-GB" smtClean="0"/>
              <a:t>12/07/2020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F6F3-01ED-4D68-89B8-A3B817D8B04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6" y="100744"/>
            <a:ext cx="2429325" cy="17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8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37715" y="2560319"/>
            <a:ext cx="4332514" cy="4297681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4914" y="3429000"/>
            <a:ext cx="8164286" cy="3159492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marL="265113" algn="l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history do we tell? </a:t>
            </a:r>
          </a:p>
          <a:p>
            <a:pPr marL="265113" algn="l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we tell more than one?</a:t>
            </a:r>
          </a:p>
          <a:p>
            <a:pPr marL="265113" algn="l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activity follows on from the timeline sort for Razor Wire &amp; Olive Branches.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914" y="766590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en-US" sz="8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Parallel narratives</a:t>
            </a:r>
            <a:endParaRPr lang="en-GB" sz="8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396901"/>
      </p:ext>
    </p:extLst>
  </p:cSld>
  <p:clrMapOvr>
    <a:masterClrMapping/>
  </p:clrMapOvr>
  <p:transition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BDFDA-446D-498B-B04F-5CE176713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Parallel narratives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41B2E-E6A8-4516-BC12-B2035B226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14850" cy="435133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Parallel lines don’t cross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Narrative can mean “story”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parallel narrative is telling the same story but in a different way – from another point of view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Parallel narratives can be the subject of conflict – why do you think that is?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What is Parallel? - Answered - Twinkl Teaching Wiki">
            <a:extLst>
              <a:ext uri="{FF2B5EF4-FFF2-40B4-BE49-F238E27FC236}">
                <a16:creationId xmlns:a16="http://schemas.microsoft.com/office/drawing/2014/main" id="{DC90947C-A73D-4EA1-9C22-AEE225B64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709" y="1825625"/>
            <a:ext cx="600075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139153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064CE-F1C9-46AF-9871-77030974C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example of parallel narratives</a:t>
            </a:r>
          </a:p>
        </p:txBody>
      </p:sp>
      <p:pic>
        <p:nvPicPr>
          <p:cNvPr id="2050" name="Picture 2" descr="Couple Arguing Silhouette - Woman Pointing At Man, HD Png Download ...">
            <a:extLst>
              <a:ext uri="{FF2B5EF4-FFF2-40B4-BE49-F238E27FC236}">
                <a16:creationId xmlns:a16="http://schemas.microsoft.com/office/drawing/2014/main" id="{494801C3-BDFA-45F3-A0D6-02B0D597E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37795" y="2412124"/>
            <a:ext cx="5418081" cy="395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rench fries plate | Free SVG">
            <a:extLst>
              <a:ext uri="{FF2B5EF4-FFF2-40B4-BE49-F238E27FC236}">
                <a16:creationId xmlns:a16="http://schemas.microsoft.com/office/drawing/2014/main" id="{7EF4E5C0-DCF7-476E-8FC7-05B5EAB71F2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316" y="4971175"/>
            <a:ext cx="1984845" cy="1984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C5C453B-D196-443D-ABCD-A3477D4837A6}"/>
              </a:ext>
            </a:extLst>
          </p:cNvPr>
          <p:cNvSpPr/>
          <p:nvPr/>
        </p:nvSpPr>
        <p:spPr>
          <a:xfrm>
            <a:off x="838199" y="1690688"/>
            <a:ext cx="3288423" cy="1954924"/>
          </a:xfrm>
          <a:prstGeom prst="wedgeRoundRectCallout">
            <a:avLst>
              <a:gd name="adj1" fmla="val 50802"/>
              <a:gd name="adj2" fmla="val 745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Person 1 might say “You keep stealing my chips!” 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9EA0A7F9-CC0A-495C-913F-D3463FFEBE16}"/>
              </a:ext>
            </a:extLst>
          </p:cNvPr>
          <p:cNvSpPr/>
          <p:nvPr/>
        </p:nvSpPr>
        <p:spPr>
          <a:xfrm>
            <a:off x="7020599" y="1682840"/>
            <a:ext cx="3399098" cy="2061505"/>
          </a:xfrm>
          <a:prstGeom prst="wedgeRoundRectCallout">
            <a:avLst>
              <a:gd name="adj1" fmla="val -49695"/>
              <a:gd name="adj2" fmla="val 686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Person 2 might say: </a:t>
            </a:r>
          </a:p>
          <a:p>
            <a:pPr algn="ctr"/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“You always get more chips and I never get to share!”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5570581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EC7EA-A086-440D-9FCF-8EA6613EA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Parallel narratives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3212BF5-F01B-460E-BB6B-10C9DA60DC39}"/>
              </a:ext>
            </a:extLst>
          </p:cNvPr>
          <p:cNvSpPr/>
          <p:nvPr/>
        </p:nvSpPr>
        <p:spPr>
          <a:xfrm>
            <a:off x="13463844" y="1787524"/>
            <a:ext cx="8858250" cy="2247899"/>
          </a:xfrm>
          <a:custGeom>
            <a:avLst/>
            <a:gdLst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87200 w 12192000"/>
              <a:gd name="connsiteY5" fmla="*/ 1165412 h 3137647"/>
              <a:gd name="connsiteX6" fmla="*/ 11385176 w 12192000"/>
              <a:gd name="connsiteY6" fmla="*/ 1541930 h 3137647"/>
              <a:gd name="connsiteX7" fmla="*/ 11098306 w 12192000"/>
              <a:gd name="connsiteY7" fmla="*/ 1595718 h 3137647"/>
              <a:gd name="connsiteX8" fmla="*/ 1290917 w 12192000"/>
              <a:gd name="connsiteY8" fmla="*/ 1559859 h 3137647"/>
              <a:gd name="connsiteX9" fmla="*/ 950259 w 12192000"/>
              <a:gd name="connsiteY9" fmla="*/ 1595718 h 3137647"/>
              <a:gd name="connsiteX10" fmla="*/ 645459 w 12192000"/>
              <a:gd name="connsiteY10" fmla="*/ 1685365 h 3137647"/>
              <a:gd name="connsiteX11" fmla="*/ 430306 w 12192000"/>
              <a:gd name="connsiteY11" fmla="*/ 1954306 h 3137647"/>
              <a:gd name="connsiteX12" fmla="*/ 322729 w 12192000"/>
              <a:gd name="connsiteY12" fmla="*/ 2223247 h 3137647"/>
              <a:gd name="connsiteX13" fmla="*/ 394447 w 12192000"/>
              <a:gd name="connsiteY13" fmla="*/ 2545977 h 3137647"/>
              <a:gd name="connsiteX14" fmla="*/ 502023 w 12192000"/>
              <a:gd name="connsiteY14" fmla="*/ 2761130 h 3137647"/>
              <a:gd name="connsiteX15" fmla="*/ 788894 w 12192000"/>
              <a:gd name="connsiteY15" fmla="*/ 3030071 h 3137647"/>
              <a:gd name="connsiteX16" fmla="*/ 1093694 w 12192000"/>
              <a:gd name="connsiteY16" fmla="*/ 3137647 h 3137647"/>
              <a:gd name="connsiteX17" fmla="*/ 1506070 w 12192000"/>
              <a:gd name="connsiteY17" fmla="*/ 3137647 h 3137647"/>
              <a:gd name="connsiteX18" fmla="*/ 12192000 w 12192000"/>
              <a:gd name="connsiteY18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87200 w 12192000"/>
              <a:gd name="connsiteY5" fmla="*/ 1165412 h 3137647"/>
              <a:gd name="connsiteX6" fmla="*/ 11637981 w 12192000"/>
              <a:gd name="connsiteY6" fmla="*/ 134649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87200 w 12192000"/>
              <a:gd name="connsiteY5" fmla="*/ 1165412 h 3137647"/>
              <a:gd name="connsiteX6" fmla="*/ 11645601 w 12192000"/>
              <a:gd name="connsiteY6" fmla="*/ 136173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64340 w 12192000"/>
              <a:gd name="connsiteY5" fmla="*/ 1157792 h 3137647"/>
              <a:gd name="connsiteX6" fmla="*/ 11645601 w 12192000"/>
              <a:gd name="connsiteY6" fmla="*/ 136173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64340 w 12192000"/>
              <a:gd name="connsiteY5" fmla="*/ 1157792 h 3137647"/>
              <a:gd name="connsiteX6" fmla="*/ 11645601 w 12192000"/>
              <a:gd name="connsiteY6" fmla="*/ 136173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64340 w 12192000"/>
              <a:gd name="connsiteY5" fmla="*/ 1157792 h 3137647"/>
              <a:gd name="connsiteX6" fmla="*/ 11645601 w 12192000"/>
              <a:gd name="connsiteY6" fmla="*/ 136173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64340 w 12192000"/>
              <a:gd name="connsiteY5" fmla="*/ 1157792 h 3137647"/>
              <a:gd name="connsiteX6" fmla="*/ 11645601 w 12192000"/>
              <a:gd name="connsiteY6" fmla="*/ 136173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40988 w 12192000"/>
              <a:gd name="connsiteY5" fmla="*/ 860612 h 3137647"/>
              <a:gd name="connsiteX6" fmla="*/ 11864340 w 12192000"/>
              <a:gd name="connsiteY6" fmla="*/ 1157792 h 3137647"/>
              <a:gd name="connsiteX7" fmla="*/ 11645601 w 12192000"/>
              <a:gd name="connsiteY7" fmla="*/ 1361739 h 3137647"/>
              <a:gd name="connsiteX8" fmla="*/ 11385176 w 12192000"/>
              <a:gd name="connsiteY8" fmla="*/ 1541930 h 3137647"/>
              <a:gd name="connsiteX9" fmla="*/ 11098306 w 12192000"/>
              <a:gd name="connsiteY9" fmla="*/ 1595718 h 3137647"/>
              <a:gd name="connsiteX10" fmla="*/ 1290917 w 12192000"/>
              <a:gd name="connsiteY10" fmla="*/ 1559859 h 3137647"/>
              <a:gd name="connsiteX11" fmla="*/ 950259 w 12192000"/>
              <a:gd name="connsiteY11" fmla="*/ 1595718 h 3137647"/>
              <a:gd name="connsiteX12" fmla="*/ 645459 w 12192000"/>
              <a:gd name="connsiteY12" fmla="*/ 1685365 h 3137647"/>
              <a:gd name="connsiteX13" fmla="*/ 430306 w 12192000"/>
              <a:gd name="connsiteY13" fmla="*/ 1954306 h 3137647"/>
              <a:gd name="connsiteX14" fmla="*/ 322729 w 12192000"/>
              <a:gd name="connsiteY14" fmla="*/ 2223247 h 3137647"/>
              <a:gd name="connsiteX15" fmla="*/ 394447 w 12192000"/>
              <a:gd name="connsiteY15" fmla="*/ 2545977 h 3137647"/>
              <a:gd name="connsiteX16" fmla="*/ 502023 w 12192000"/>
              <a:gd name="connsiteY16" fmla="*/ 2761130 h 3137647"/>
              <a:gd name="connsiteX17" fmla="*/ 788894 w 12192000"/>
              <a:gd name="connsiteY17" fmla="*/ 3030071 h 3137647"/>
              <a:gd name="connsiteX18" fmla="*/ 1093694 w 12192000"/>
              <a:gd name="connsiteY18" fmla="*/ 3137647 h 3137647"/>
              <a:gd name="connsiteX19" fmla="*/ 1506070 w 12192000"/>
              <a:gd name="connsiteY19" fmla="*/ 3137647 h 3137647"/>
              <a:gd name="connsiteX20" fmla="*/ 12192000 w 12192000"/>
              <a:gd name="connsiteY20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40988 w 12192000"/>
              <a:gd name="connsiteY5" fmla="*/ 860612 h 3137647"/>
              <a:gd name="connsiteX6" fmla="*/ 11864340 w 12192000"/>
              <a:gd name="connsiteY6" fmla="*/ 1157792 h 3137647"/>
              <a:gd name="connsiteX7" fmla="*/ 11645601 w 12192000"/>
              <a:gd name="connsiteY7" fmla="*/ 1361739 h 3137647"/>
              <a:gd name="connsiteX8" fmla="*/ 11385176 w 12192000"/>
              <a:gd name="connsiteY8" fmla="*/ 1541930 h 3137647"/>
              <a:gd name="connsiteX9" fmla="*/ 11098306 w 12192000"/>
              <a:gd name="connsiteY9" fmla="*/ 1595718 h 3137647"/>
              <a:gd name="connsiteX10" fmla="*/ 1290917 w 12192000"/>
              <a:gd name="connsiteY10" fmla="*/ 1559859 h 3137647"/>
              <a:gd name="connsiteX11" fmla="*/ 950259 w 12192000"/>
              <a:gd name="connsiteY11" fmla="*/ 1595718 h 3137647"/>
              <a:gd name="connsiteX12" fmla="*/ 645459 w 12192000"/>
              <a:gd name="connsiteY12" fmla="*/ 1685365 h 3137647"/>
              <a:gd name="connsiteX13" fmla="*/ 430306 w 12192000"/>
              <a:gd name="connsiteY13" fmla="*/ 1954306 h 3137647"/>
              <a:gd name="connsiteX14" fmla="*/ 322729 w 12192000"/>
              <a:gd name="connsiteY14" fmla="*/ 2223247 h 3137647"/>
              <a:gd name="connsiteX15" fmla="*/ 394447 w 12192000"/>
              <a:gd name="connsiteY15" fmla="*/ 2545977 h 3137647"/>
              <a:gd name="connsiteX16" fmla="*/ 502023 w 12192000"/>
              <a:gd name="connsiteY16" fmla="*/ 2761130 h 3137647"/>
              <a:gd name="connsiteX17" fmla="*/ 788894 w 12192000"/>
              <a:gd name="connsiteY17" fmla="*/ 3030071 h 3137647"/>
              <a:gd name="connsiteX18" fmla="*/ 1093694 w 12192000"/>
              <a:gd name="connsiteY18" fmla="*/ 3137647 h 3137647"/>
              <a:gd name="connsiteX19" fmla="*/ 1506070 w 12192000"/>
              <a:gd name="connsiteY19" fmla="*/ 3137647 h 3137647"/>
              <a:gd name="connsiteX20" fmla="*/ 12192000 w 12192000"/>
              <a:gd name="connsiteY20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864340 w 12192000"/>
              <a:gd name="connsiteY7" fmla="*/ 1157792 h 3137647"/>
              <a:gd name="connsiteX8" fmla="*/ 11645601 w 12192000"/>
              <a:gd name="connsiteY8" fmla="*/ 1361739 h 3137647"/>
              <a:gd name="connsiteX9" fmla="*/ 11385176 w 12192000"/>
              <a:gd name="connsiteY9" fmla="*/ 1541930 h 3137647"/>
              <a:gd name="connsiteX10" fmla="*/ 11098306 w 12192000"/>
              <a:gd name="connsiteY10" fmla="*/ 1595718 h 3137647"/>
              <a:gd name="connsiteX11" fmla="*/ 1290917 w 12192000"/>
              <a:gd name="connsiteY11" fmla="*/ 1559859 h 3137647"/>
              <a:gd name="connsiteX12" fmla="*/ 950259 w 12192000"/>
              <a:gd name="connsiteY12" fmla="*/ 1595718 h 3137647"/>
              <a:gd name="connsiteX13" fmla="*/ 645459 w 12192000"/>
              <a:gd name="connsiteY13" fmla="*/ 1685365 h 3137647"/>
              <a:gd name="connsiteX14" fmla="*/ 430306 w 12192000"/>
              <a:gd name="connsiteY14" fmla="*/ 1954306 h 3137647"/>
              <a:gd name="connsiteX15" fmla="*/ 322729 w 12192000"/>
              <a:gd name="connsiteY15" fmla="*/ 2223247 h 3137647"/>
              <a:gd name="connsiteX16" fmla="*/ 394447 w 12192000"/>
              <a:gd name="connsiteY16" fmla="*/ 2545977 h 3137647"/>
              <a:gd name="connsiteX17" fmla="*/ 502023 w 12192000"/>
              <a:gd name="connsiteY17" fmla="*/ 2761130 h 3137647"/>
              <a:gd name="connsiteX18" fmla="*/ 788894 w 12192000"/>
              <a:gd name="connsiteY18" fmla="*/ 3030071 h 3137647"/>
              <a:gd name="connsiteX19" fmla="*/ 1093694 w 12192000"/>
              <a:gd name="connsiteY19" fmla="*/ 3137647 h 3137647"/>
              <a:gd name="connsiteX20" fmla="*/ 1506070 w 12192000"/>
              <a:gd name="connsiteY20" fmla="*/ 3137647 h 3137647"/>
              <a:gd name="connsiteX21" fmla="*/ 12192000 w 12192000"/>
              <a:gd name="connsiteY21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45601 w 12192000"/>
              <a:gd name="connsiteY9" fmla="*/ 1361739 h 3137647"/>
              <a:gd name="connsiteX10" fmla="*/ 11385176 w 12192000"/>
              <a:gd name="connsiteY10" fmla="*/ 1541930 h 3137647"/>
              <a:gd name="connsiteX11" fmla="*/ 11098306 w 12192000"/>
              <a:gd name="connsiteY11" fmla="*/ 1595718 h 3137647"/>
              <a:gd name="connsiteX12" fmla="*/ 1290917 w 12192000"/>
              <a:gd name="connsiteY12" fmla="*/ 1559859 h 3137647"/>
              <a:gd name="connsiteX13" fmla="*/ 950259 w 12192000"/>
              <a:gd name="connsiteY13" fmla="*/ 1595718 h 3137647"/>
              <a:gd name="connsiteX14" fmla="*/ 645459 w 12192000"/>
              <a:gd name="connsiteY14" fmla="*/ 1685365 h 3137647"/>
              <a:gd name="connsiteX15" fmla="*/ 430306 w 12192000"/>
              <a:gd name="connsiteY15" fmla="*/ 1954306 h 3137647"/>
              <a:gd name="connsiteX16" fmla="*/ 322729 w 12192000"/>
              <a:gd name="connsiteY16" fmla="*/ 2223247 h 3137647"/>
              <a:gd name="connsiteX17" fmla="*/ 394447 w 12192000"/>
              <a:gd name="connsiteY17" fmla="*/ 2545977 h 3137647"/>
              <a:gd name="connsiteX18" fmla="*/ 502023 w 12192000"/>
              <a:gd name="connsiteY18" fmla="*/ 2761130 h 3137647"/>
              <a:gd name="connsiteX19" fmla="*/ 788894 w 12192000"/>
              <a:gd name="connsiteY19" fmla="*/ 3030071 h 3137647"/>
              <a:gd name="connsiteX20" fmla="*/ 1093694 w 12192000"/>
              <a:gd name="connsiteY20" fmla="*/ 3137647 h 3137647"/>
              <a:gd name="connsiteX21" fmla="*/ 1506070 w 12192000"/>
              <a:gd name="connsiteY21" fmla="*/ 3137647 h 3137647"/>
              <a:gd name="connsiteX22" fmla="*/ 12192000 w 12192000"/>
              <a:gd name="connsiteY22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385176 w 12192000"/>
              <a:gd name="connsiteY10" fmla="*/ 1541930 h 3137647"/>
              <a:gd name="connsiteX11" fmla="*/ 11098306 w 12192000"/>
              <a:gd name="connsiteY11" fmla="*/ 1595718 h 3137647"/>
              <a:gd name="connsiteX12" fmla="*/ 1290917 w 12192000"/>
              <a:gd name="connsiteY12" fmla="*/ 1559859 h 3137647"/>
              <a:gd name="connsiteX13" fmla="*/ 950259 w 12192000"/>
              <a:gd name="connsiteY13" fmla="*/ 1595718 h 3137647"/>
              <a:gd name="connsiteX14" fmla="*/ 645459 w 12192000"/>
              <a:gd name="connsiteY14" fmla="*/ 1685365 h 3137647"/>
              <a:gd name="connsiteX15" fmla="*/ 430306 w 12192000"/>
              <a:gd name="connsiteY15" fmla="*/ 1954306 h 3137647"/>
              <a:gd name="connsiteX16" fmla="*/ 322729 w 12192000"/>
              <a:gd name="connsiteY16" fmla="*/ 2223247 h 3137647"/>
              <a:gd name="connsiteX17" fmla="*/ 394447 w 12192000"/>
              <a:gd name="connsiteY17" fmla="*/ 2545977 h 3137647"/>
              <a:gd name="connsiteX18" fmla="*/ 502023 w 12192000"/>
              <a:gd name="connsiteY18" fmla="*/ 2761130 h 3137647"/>
              <a:gd name="connsiteX19" fmla="*/ 788894 w 12192000"/>
              <a:gd name="connsiteY19" fmla="*/ 3030071 h 3137647"/>
              <a:gd name="connsiteX20" fmla="*/ 1093694 w 12192000"/>
              <a:gd name="connsiteY20" fmla="*/ 3137647 h 3137647"/>
              <a:gd name="connsiteX21" fmla="*/ 1506070 w 12192000"/>
              <a:gd name="connsiteY21" fmla="*/ 3137647 h 3137647"/>
              <a:gd name="connsiteX22" fmla="*/ 12192000 w 12192000"/>
              <a:gd name="connsiteY22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098306 w 12192000"/>
              <a:gd name="connsiteY12" fmla="*/ 1595718 h 3137647"/>
              <a:gd name="connsiteX13" fmla="*/ 1290917 w 12192000"/>
              <a:gd name="connsiteY13" fmla="*/ 1559859 h 3137647"/>
              <a:gd name="connsiteX14" fmla="*/ 950259 w 12192000"/>
              <a:gd name="connsiteY14" fmla="*/ 1595718 h 3137647"/>
              <a:gd name="connsiteX15" fmla="*/ 645459 w 12192000"/>
              <a:gd name="connsiteY15" fmla="*/ 1685365 h 3137647"/>
              <a:gd name="connsiteX16" fmla="*/ 430306 w 12192000"/>
              <a:gd name="connsiteY16" fmla="*/ 1954306 h 3137647"/>
              <a:gd name="connsiteX17" fmla="*/ 322729 w 12192000"/>
              <a:gd name="connsiteY17" fmla="*/ 2223247 h 3137647"/>
              <a:gd name="connsiteX18" fmla="*/ 394447 w 12192000"/>
              <a:gd name="connsiteY18" fmla="*/ 2545977 h 3137647"/>
              <a:gd name="connsiteX19" fmla="*/ 502023 w 12192000"/>
              <a:gd name="connsiteY19" fmla="*/ 2761130 h 3137647"/>
              <a:gd name="connsiteX20" fmla="*/ 788894 w 12192000"/>
              <a:gd name="connsiteY20" fmla="*/ 3030071 h 3137647"/>
              <a:gd name="connsiteX21" fmla="*/ 1093694 w 12192000"/>
              <a:gd name="connsiteY21" fmla="*/ 3137647 h 3137647"/>
              <a:gd name="connsiteX22" fmla="*/ 1506070 w 12192000"/>
              <a:gd name="connsiteY22" fmla="*/ 3137647 h 3137647"/>
              <a:gd name="connsiteX23" fmla="*/ 12192000 w 12192000"/>
              <a:gd name="connsiteY23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45459 w 12192000"/>
              <a:gd name="connsiteY16" fmla="*/ 1685365 h 3137647"/>
              <a:gd name="connsiteX17" fmla="*/ 430306 w 12192000"/>
              <a:gd name="connsiteY17" fmla="*/ 1954306 h 3137647"/>
              <a:gd name="connsiteX18" fmla="*/ 322729 w 12192000"/>
              <a:gd name="connsiteY18" fmla="*/ 2223247 h 3137647"/>
              <a:gd name="connsiteX19" fmla="*/ 394447 w 12192000"/>
              <a:gd name="connsiteY19" fmla="*/ 2545977 h 3137647"/>
              <a:gd name="connsiteX20" fmla="*/ 502023 w 12192000"/>
              <a:gd name="connsiteY20" fmla="*/ 2761130 h 3137647"/>
              <a:gd name="connsiteX21" fmla="*/ 788894 w 12192000"/>
              <a:gd name="connsiteY21" fmla="*/ 3030071 h 3137647"/>
              <a:gd name="connsiteX22" fmla="*/ 1093694 w 12192000"/>
              <a:gd name="connsiteY22" fmla="*/ 3137647 h 3137647"/>
              <a:gd name="connsiteX23" fmla="*/ 1506070 w 12192000"/>
              <a:gd name="connsiteY23" fmla="*/ 3137647 h 3137647"/>
              <a:gd name="connsiteX24" fmla="*/ 12192000 w 12192000"/>
              <a:gd name="connsiteY24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22729 w 12192000"/>
              <a:gd name="connsiteY18" fmla="*/ 2223247 h 3137647"/>
              <a:gd name="connsiteX19" fmla="*/ 394447 w 12192000"/>
              <a:gd name="connsiteY19" fmla="*/ 2545977 h 3137647"/>
              <a:gd name="connsiteX20" fmla="*/ 502023 w 12192000"/>
              <a:gd name="connsiteY20" fmla="*/ 2761130 h 3137647"/>
              <a:gd name="connsiteX21" fmla="*/ 788894 w 12192000"/>
              <a:gd name="connsiteY21" fmla="*/ 3030071 h 3137647"/>
              <a:gd name="connsiteX22" fmla="*/ 1093694 w 12192000"/>
              <a:gd name="connsiteY22" fmla="*/ 3137647 h 3137647"/>
              <a:gd name="connsiteX23" fmla="*/ 1506070 w 12192000"/>
              <a:gd name="connsiteY23" fmla="*/ 3137647 h 3137647"/>
              <a:gd name="connsiteX24" fmla="*/ 12192000 w 12192000"/>
              <a:gd name="connsiteY24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22729 w 12192000"/>
              <a:gd name="connsiteY18" fmla="*/ 2223247 h 3137647"/>
              <a:gd name="connsiteX19" fmla="*/ 394447 w 12192000"/>
              <a:gd name="connsiteY19" fmla="*/ 2545977 h 3137647"/>
              <a:gd name="connsiteX20" fmla="*/ 502023 w 12192000"/>
              <a:gd name="connsiteY20" fmla="*/ 2761130 h 3137647"/>
              <a:gd name="connsiteX21" fmla="*/ 788894 w 12192000"/>
              <a:gd name="connsiteY21" fmla="*/ 3030071 h 3137647"/>
              <a:gd name="connsiteX22" fmla="*/ 1093694 w 12192000"/>
              <a:gd name="connsiteY22" fmla="*/ 3137647 h 3137647"/>
              <a:gd name="connsiteX23" fmla="*/ 1506070 w 12192000"/>
              <a:gd name="connsiteY23" fmla="*/ 3137647 h 3137647"/>
              <a:gd name="connsiteX24" fmla="*/ 12192000 w 12192000"/>
              <a:gd name="connsiteY24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60381 w 12192000"/>
              <a:gd name="connsiteY18" fmla="*/ 2085639 h 3137647"/>
              <a:gd name="connsiteX19" fmla="*/ 322729 w 12192000"/>
              <a:gd name="connsiteY19" fmla="*/ 2223247 h 3137647"/>
              <a:gd name="connsiteX20" fmla="*/ 394447 w 12192000"/>
              <a:gd name="connsiteY20" fmla="*/ 2545977 h 3137647"/>
              <a:gd name="connsiteX21" fmla="*/ 502023 w 12192000"/>
              <a:gd name="connsiteY21" fmla="*/ 2761130 h 3137647"/>
              <a:gd name="connsiteX22" fmla="*/ 788894 w 12192000"/>
              <a:gd name="connsiteY22" fmla="*/ 3030071 h 3137647"/>
              <a:gd name="connsiteX23" fmla="*/ 1093694 w 12192000"/>
              <a:gd name="connsiteY23" fmla="*/ 3137647 h 3137647"/>
              <a:gd name="connsiteX24" fmla="*/ 1506070 w 12192000"/>
              <a:gd name="connsiteY24" fmla="*/ 3137647 h 3137647"/>
              <a:gd name="connsiteX25" fmla="*/ 12192000 w 12192000"/>
              <a:gd name="connsiteY25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60381 w 12192000"/>
              <a:gd name="connsiteY18" fmla="*/ 2085639 h 3137647"/>
              <a:gd name="connsiteX19" fmla="*/ 322729 w 12192000"/>
              <a:gd name="connsiteY19" fmla="*/ 2223247 h 3137647"/>
              <a:gd name="connsiteX20" fmla="*/ 345141 w 12192000"/>
              <a:gd name="connsiteY20" fmla="*/ 2367579 h 3137647"/>
              <a:gd name="connsiteX21" fmla="*/ 394447 w 12192000"/>
              <a:gd name="connsiteY21" fmla="*/ 2545977 h 3137647"/>
              <a:gd name="connsiteX22" fmla="*/ 502023 w 12192000"/>
              <a:gd name="connsiteY22" fmla="*/ 2761130 h 3137647"/>
              <a:gd name="connsiteX23" fmla="*/ 788894 w 12192000"/>
              <a:gd name="connsiteY23" fmla="*/ 3030071 h 3137647"/>
              <a:gd name="connsiteX24" fmla="*/ 1093694 w 12192000"/>
              <a:gd name="connsiteY24" fmla="*/ 3137647 h 3137647"/>
              <a:gd name="connsiteX25" fmla="*/ 1506070 w 12192000"/>
              <a:gd name="connsiteY25" fmla="*/ 3137647 h 3137647"/>
              <a:gd name="connsiteX26" fmla="*/ 12192000 w 12192000"/>
              <a:gd name="connsiteY26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60381 w 12192000"/>
              <a:gd name="connsiteY18" fmla="*/ 2085639 h 3137647"/>
              <a:gd name="connsiteX19" fmla="*/ 322729 w 12192000"/>
              <a:gd name="connsiteY19" fmla="*/ 2223247 h 3137647"/>
              <a:gd name="connsiteX20" fmla="*/ 345141 w 12192000"/>
              <a:gd name="connsiteY20" fmla="*/ 2367579 h 3137647"/>
              <a:gd name="connsiteX21" fmla="*/ 394447 w 12192000"/>
              <a:gd name="connsiteY21" fmla="*/ 2545977 h 3137647"/>
              <a:gd name="connsiteX22" fmla="*/ 502023 w 12192000"/>
              <a:gd name="connsiteY22" fmla="*/ 2761130 h 3137647"/>
              <a:gd name="connsiteX23" fmla="*/ 627081 w 12192000"/>
              <a:gd name="connsiteY23" fmla="*/ 2923839 h 3137647"/>
              <a:gd name="connsiteX24" fmla="*/ 788894 w 12192000"/>
              <a:gd name="connsiteY24" fmla="*/ 3030071 h 3137647"/>
              <a:gd name="connsiteX25" fmla="*/ 1093694 w 12192000"/>
              <a:gd name="connsiteY25" fmla="*/ 3137647 h 3137647"/>
              <a:gd name="connsiteX26" fmla="*/ 1506070 w 12192000"/>
              <a:gd name="connsiteY26" fmla="*/ 3137647 h 3137647"/>
              <a:gd name="connsiteX27" fmla="*/ 12192000 w 12192000"/>
              <a:gd name="connsiteY27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60381 w 12192000"/>
              <a:gd name="connsiteY18" fmla="*/ 2085639 h 3137647"/>
              <a:gd name="connsiteX19" fmla="*/ 322729 w 12192000"/>
              <a:gd name="connsiteY19" fmla="*/ 2223247 h 3137647"/>
              <a:gd name="connsiteX20" fmla="*/ 345141 w 12192000"/>
              <a:gd name="connsiteY20" fmla="*/ 2367579 h 3137647"/>
              <a:gd name="connsiteX21" fmla="*/ 394447 w 12192000"/>
              <a:gd name="connsiteY21" fmla="*/ 2545977 h 3137647"/>
              <a:gd name="connsiteX22" fmla="*/ 502023 w 12192000"/>
              <a:gd name="connsiteY22" fmla="*/ 2761130 h 3137647"/>
              <a:gd name="connsiteX23" fmla="*/ 627081 w 12192000"/>
              <a:gd name="connsiteY23" fmla="*/ 2923839 h 3137647"/>
              <a:gd name="connsiteX24" fmla="*/ 788894 w 12192000"/>
              <a:gd name="connsiteY24" fmla="*/ 3030071 h 3137647"/>
              <a:gd name="connsiteX25" fmla="*/ 924261 w 12192000"/>
              <a:gd name="connsiteY25" fmla="*/ 3114339 h 3137647"/>
              <a:gd name="connsiteX26" fmla="*/ 1093694 w 12192000"/>
              <a:gd name="connsiteY26" fmla="*/ 3137647 h 3137647"/>
              <a:gd name="connsiteX27" fmla="*/ 1506070 w 12192000"/>
              <a:gd name="connsiteY27" fmla="*/ 3137647 h 3137647"/>
              <a:gd name="connsiteX28" fmla="*/ 12192000 w 12192000"/>
              <a:gd name="connsiteY28" fmla="*/ 3137647 h 3137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2000" h="3137647">
                <a:moveTo>
                  <a:pt x="0" y="0"/>
                </a:moveTo>
                <a:lnTo>
                  <a:pt x="11152094" y="53788"/>
                </a:lnTo>
                <a:cubicBezTo>
                  <a:pt x="11277600" y="89647"/>
                  <a:pt x="11334526" y="79786"/>
                  <a:pt x="11528612" y="161365"/>
                </a:cubicBezTo>
                <a:cubicBezTo>
                  <a:pt x="11628643" y="216797"/>
                  <a:pt x="11727628" y="303754"/>
                  <a:pt x="11790381" y="363519"/>
                </a:cubicBezTo>
                <a:cubicBezTo>
                  <a:pt x="11830274" y="430904"/>
                  <a:pt x="11873678" y="440914"/>
                  <a:pt x="11905129" y="519953"/>
                </a:cubicBezTo>
                <a:cubicBezTo>
                  <a:pt x="11915140" y="597348"/>
                  <a:pt x="11955630" y="674744"/>
                  <a:pt x="11965641" y="752139"/>
                </a:cubicBezTo>
                <a:lnTo>
                  <a:pt x="11940988" y="860612"/>
                </a:lnTo>
                <a:cubicBezTo>
                  <a:pt x="11933368" y="899982"/>
                  <a:pt x="11932696" y="938829"/>
                  <a:pt x="11919921" y="988359"/>
                </a:cubicBezTo>
                <a:cubicBezTo>
                  <a:pt x="11907146" y="1037889"/>
                  <a:pt x="11910060" y="1095562"/>
                  <a:pt x="11864340" y="1157792"/>
                </a:cubicBezTo>
                <a:lnTo>
                  <a:pt x="11668461" y="1361739"/>
                </a:lnTo>
                <a:cubicBezTo>
                  <a:pt x="11604961" y="1399839"/>
                  <a:pt x="11571941" y="1437939"/>
                  <a:pt x="11508441" y="1476039"/>
                </a:cubicBezTo>
                <a:lnTo>
                  <a:pt x="11385176" y="1541930"/>
                </a:lnTo>
                <a:cubicBezTo>
                  <a:pt x="11350064" y="1547906"/>
                  <a:pt x="11314953" y="1561503"/>
                  <a:pt x="11279841" y="1567479"/>
                </a:cubicBezTo>
                <a:lnTo>
                  <a:pt x="11098306" y="1595718"/>
                </a:lnTo>
                <a:lnTo>
                  <a:pt x="1290917" y="1559859"/>
                </a:lnTo>
                <a:lnTo>
                  <a:pt x="950259" y="1595718"/>
                </a:lnTo>
                <a:cubicBezTo>
                  <a:pt x="853739" y="1633220"/>
                  <a:pt x="780079" y="1625003"/>
                  <a:pt x="660699" y="1708225"/>
                </a:cubicBezTo>
                <a:lnTo>
                  <a:pt x="430306" y="1954306"/>
                </a:lnTo>
                <a:cubicBezTo>
                  <a:pt x="417158" y="1995544"/>
                  <a:pt x="373529" y="2044401"/>
                  <a:pt x="360381" y="2085639"/>
                </a:cubicBezTo>
                <a:lnTo>
                  <a:pt x="322729" y="2223247"/>
                </a:lnTo>
                <a:cubicBezTo>
                  <a:pt x="335280" y="2271358"/>
                  <a:pt x="332590" y="2319468"/>
                  <a:pt x="345141" y="2367579"/>
                </a:cubicBezTo>
                <a:lnTo>
                  <a:pt x="394447" y="2545977"/>
                </a:lnTo>
                <a:lnTo>
                  <a:pt x="502023" y="2761130"/>
                </a:lnTo>
                <a:cubicBezTo>
                  <a:pt x="551329" y="2812826"/>
                  <a:pt x="577775" y="2872143"/>
                  <a:pt x="627081" y="2923839"/>
                </a:cubicBezTo>
                <a:lnTo>
                  <a:pt x="788894" y="3030071"/>
                </a:lnTo>
                <a:cubicBezTo>
                  <a:pt x="836556" y="3050540"/>
                  <a:pt x="876599" y="3093870"/>
                  <a:pt x="924261" y="3114339"/>
                </a:cubicBezTo>
                <a:lnTo>
                  <a:pt x="1093694" y="3137647"/>
                </a:lnTo>
                <a:lnTo>
                  <a:pt x="1506070" y="3137647"/>
                </a:lnTo>
                <a:lnTo>
                  <a:pt x="12192000" y="3137647"/>
                </a:lnTo>
              </a:path>
            </a:pathLst>
          </a:cu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88302EB-A285-44E1-8EBD-CCFFCF34AA91}"/>
              </a:ext>
            </a:extLst>
          </p:cNvPr>
          <p:cNvSpPr/>
          <p:nvPr/>
        </p:nvSpPr>
        <p:spPr>
          <a:xfrm>
            <a:off x="13463844" y="1787525"/>
            <a:ext cx="8858250" cy="2247899"/>
          </a:xfrm>
          <a:custGeom>
            <a:avLst/>
            <a:gdLst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87200 w 12192000"/>
              <a:gd name="connsiteY5" fmla="*/ 1165412 h 3137647"/>
              <a:gd name="connsiteX6" fmla="*/ 11385176 w 12192000"/>
              <a:gd name="connsiteY6" fmla="*/ 1541930 h 3137647"/>
              <a:gd name="connsiteX7" fmla="*/ 11098306 w 12192000"/>
              <a:gd name="connsiteY7" fmla="*/ 1595718 h 3137647"/>
              <a:gd name="connsiteX8" fmla="*/ 1290917 w 12192000"/>
              <a:gd name="connsiteY8" fmla="*/ 1559859 h 3137647"/>
              <a:gd name="connsiteX9" fmla="*/ 950259 w 12192000"/>
              <a:gd name="connsiteY9" fmla="*/ 1595718 h 3137647"/>
              <a:gd name="connsiteX10" fmla="*/ 645459 w 12192000"/>
              <a:gd name="connsiteY10" fmla="*/ 1685365 h 3137647"/>
              <a:gd name="connsiteX11" fmla="*/ 430306 w 12192000"/>
              <a:gd name="connsiteY11" fmla="*/ 1954306 h 3137647"/>
              <a:gd name="connsiteX12" fmla="*/ 322729 w 12192000"/>
              <a:gd name="connsiteY12" fmla="*/ 2223247 h 3137647"/>
              <a:gd name="connsiteX13" fmla="*/ 394447 w 12192000"/>
              <a:gd name="connsiteY13" fmla="*/ 2545977 h 3137647"/>
              <a:gd name="connsiteX14" fmla="*/ 502023 w 12192000"/>
              <a:gd name="connsiteY14" fmla="*/ 2761130 h 3137647"/>
              <a:gd name="connsiteX15" fmla="*/ 788894 w 12192000"/>
              <a:gd name="connsiteY15" fmla="*/ 3030071 h 3137647"/>
              <a:gd name="connsiteX16" fmla="*/ 1093694 w 12192000"/>
              <a:gd name="connsiteY16" fmla="*/ 3137647 h 3137647"/>
              <a:gd name="connsiteX17" fmla="*/ 1506070 w 12192000"/>
              <a:gd name="connsiteY17" fmla="*/ 3137647 h 3137647"/>
              <a:gd name="connsiteX18" fmla="*/ 12192000 w 12192000"/>
              <a:gd name="connsiteY18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87200 w 12192000"/>
              <a:gd name="connsiteY5" fmla="*/ 1165412 h 3137647"/>
              <a:gd name="connsiteX6" fmla="*/ 11637981 w 12192000"/>
              <a:gd name="connsiteY6" fmla="*/ 134649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87200 w 12192000"/>
              <a:gd name="connsiteY5" fmla="*/ 1165412 h 3137647"/>
              <a:gd name="connsiteX6" fmla="*/ 11645601 w 12192000"/>
              <a:gd name="connsiteY6" fmla="*/ 136173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64340 w 12192000"/>
              <a:gd name="connsiteY5" fmla="*/ 1157792 h 3137647"/>
              <a:gd name="connsiteX6" fmla="*/ 11645601 w 12192000"/>
              <a:gd name="connsiteY6" fmla="*/ 136173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64340 w 12192000"/>
              <a:gd name="connsiteY5" fmla="*/ 1157792 h 3137647"/>
              <a:gd name="connsiteX6" fmla="*/ 11645601 w 12192000"/>
              <a:gd name="connsiteY6" fmla="*/ 136173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64340 w 12192000"/>
              <a:gd name="connsiteY5" fmla="*/ 1157792 h 3137647"/>
              <a:gd name="connsiteX6" fmla="*/ 11645601 w 12192000"/>
              <a:gd name="connsiteY6" fmla="*/ 136173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905129 w 12192000"/>
              <a:gd name="connsiteY3" fmla="*/ 519953 h 3137647"/>
              <a:gd name="connsiteX4" fmla="*/ 11940988 w 12192000"/>
              <a:gd name="connsiteY4" fmla="*/ 860612 h 3137647"/>
              <a:gd name="connsiteX5" fmla="*/ 11864340 w 12192000"/>
              <a:gd name="connsiteY5" fmla="*/ 1157792 h 3137647"/>
              <a:gd name="connsiteX6" fmla="*/ 11645601 w 12192000"/>
              <a:gd name="connsiteY6" fmla="*/ 1361739 h 3137647"/>
              <a:gd name="connsiteX7" fmla="*/ 11385176 w 12192000"/>
              <a:gd name="connsiteY7" fmla="*/ 1541930 h 3137647"/>
              <a:gd name="connsiteX8" fmla="*/ 11098306 w 12192000"/>
              <a:gd name="connsiteY8" fmla="*/ 1595718 h 3137647"/>
              <a:gd name="connsiteX9" fmla="*/ 1290917 w 12192000"/>
              <a:gd name="connsiteY9" fmla="*/ 1559859 h 3137647"/>
              <a:gd name="connsiteX10" fmla="*/ 950259 w 12192000"/>
              <a:gd name="connsiteY10" fmla="*/ 1595718 h 3137647"/>
              <a:gd name="connsiteX11" fmla="*/ 645459 w 12192000"/>
              <a:gd name="connsiteY11" fmla="*/ 1685365 h 3137647"/>
              <a:gd name="connsiteX12" fmla="*/ 430306 w 12192000"/>
              <a:gd name="connsiteY12" fmla="*/ 1954306 h 3137647"/>
              <a:gd name="connsiteX13" fmla="*/ 322729 w 12192000"/>
              <a:gd name="connsiteY13" fmla="*/ 2223247 h 3137647"/>
              <a:gd name="connsiteX14" fmla="*/ 394447 w 12192000"/>
              <a:gd name="connsiteY14" fmla="*/ 2545977 h 3137647"/>
              <a:gd name="connsiteX15" fmla="*/ 502023 w 12192000"/>
              <a:gd name="connsiteY15" fmla="*/ 2761130 h 3137647"/>
              <a:gd name="connsiteX16" fmla="*/ 788894 w 12192000"/>
              <a:gd name="connsiteY16" fmla="*/ 3030071 h 3137647"/>
              <a:gd name="connsiteX17" fmla="*/ 1093694 w 12192000"/>
              <a:gd name="connsiteY17" fmla="*/ 3137647 h 3137647"/>
              <a:gd name="connsiteX18" fmla="*/ 1506070 w 12192000"/>
              <a:gd name="connsiteY18" fmla="*/ 3137647 h 3137647"/>
              <a:gd name="connsiteX19" fmla="*/ 12192000 w 12192000"/>
              <a:gd name="connsiteY19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40988 w 12192000"/>
              <a:gd name="connsiteY5" fmla="*/ 860612 h 3137647"/>
              <a:gd name="connsiteX6" fmla="*/ 11864340 w 12192000"/>
              <a:gd name="connsiteY6" fmla="*/ 1157792 h 3137647"/>
              <a:gd name="connsiteX7" fmla="*/ 11645601 w 12192000"/>
              <a:gd name="connsiteY7" fmla="*/ 1361739 h 3137647"/>
              <a:gd name="connsiteX8" fmla="*/ 11385176 w 12192000"/>
              <a:gd name="connsiteY8" fmla="*/ 1541930 h 3137647"/>
              <a:gd name="connsiteX9" fmla="*/ 11098306 w 12192000"/>
              <a:gd name="connsiteY9" fmla="*/ 1595718 h 3137647"/>
              <a:gd name="connsiteX10" fmla="*/ 1290917 w 12192000"/>
              <a:gd name="connsiteY10" fmla="*/ 1559859 h 3137647"/>
              <a:gd name="connsiteX11" fmla="*/ 950259 w 12192000"/>
              <a:gd name="connsiteY11" fmla="*/ 1595718 h 3137647"/>
              <a:gd name="connsiteX12" fmla="*/ 645459 w 12192000"/>
              <a:gd name="connsiteY12" fmla="*/ 1685365 h 3137647"/>
              <a:gd name="connsiteX13" fmla="*/ 430306 w 12192000"/>
              <a:gd name="connsiteY13" fmla="*/ 1954306 h 3137647"/>
              <a:gd name="connsiteX14" fmla="*/ 322729 w 12192000"/>
              <a:gd name="connsiteY14" fmla="*/ 2223247 h 3137647"/>
              <a:gd name="connsiteX15" fmla="*/ 394447 w 12192000"/>
              <a:gd name="connsiteY15" fmla="*/ 2545977 h 3137647"/>
              <a:gd name="connsiteX16" fmla="*/ 502023 w 12192000"/>
              <a:gd name="connsiteY16" fmla="*/ 2761130 h 3137647"/>
              <a:gd name="connsiteX17" fmla="*/ 788894 w 12192000"/>
              <a:gd name="connsiteY17" fmla="*/ 3030071 h 3137647"/>
              <a:gd name="connsiteX18" fmla="*/ 1093694 w 12192000"/>
              <a:gd name="connsiteY18" fmla="*/ 3137647 h 3137647"/>
              <a:gd name="connsiteX19" fmla="*/ 1506070 w 12192000"/>
              <a:gd name="connsiteY19" fmla="*/ 3137647 h 3137647"/>
              <a:gd name="connsiteX20" fmla="*/ 12192000 w 12192000"/>
              <a:gd name="connsiteY20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40988 w 12192000"/>
              <a:gd name="connsiteY5" fmla="*/ 860612 h 3137647"/>
              <a:gd name="connsiteX6" fmla="*/ 11864340 w 12192000"/>
              <a:gd name="connsiteY6" fmla="*/ 1157792 h 3137647"/>
              <a:gd name="connsiteX7" fmla="*/ 11645601 w 12192000"/>
              <a:gd name="connsiteY7" fmla="*/ 1361739 h 3137647"/>
              <a:gd name="connsiteX8" fmla="*/ 11385176 w 12192000"/>
              <a:gd name="connsiteY8" fmla="*/ 1541930 h 3137647"/>
              <a:gd name="connsiteX9" fmla="*/ 11098306 w 12192000"/>
              <a:gd name="connsiteY9" fmla="*/ 1595718 h 3137647"/>
              <a:gd name="connsiteX10" fmla="*/ 1290917 w 12192000"/>
              <a:gd name="connsiteY10" fmla="*/ 1559859 h 3137647"/>
              <a:gd name="connsiteX11" fmla="*/ 950259 w 12192000"/>
              <a:gd name="connsiteY11" fmla="*/ 1595718 h 3137647"/>
              <a:gd name="connsiteX12" fmla="*/ 645459 w 12192000"/>
              <a:gd name="connsiteY12" fmla="*/ 1685365 h 3137647"/>
              <a:gd name="connsiteX13" fmla="*/ 430306 w 12192000"/>
              <a:gd name="connsiteY13" fmla="*/ 1954306 h 3137647"/>
              <a:gd name="connsiteX14" fmla="*/ 322729 w 12192000"/>
              <a:gd name="connsiteY14" fmla="*/ 2223247 h 3137647"/>
              <a:gd name="connsiteX15" fmla="*/ 394447 w 12192000"/>
              <a:gd name="connsiteY15" fmla="*/ 2545977 h 3137647"/>
              <a:gd name="connsiteX16" fmla="*/ 502023 w 12192000"/>
              <a:gd name="connsiteY16" fmla="*/ 2761130 h 3137647"/>
              <a:gd name="connsiteX17" fmla="*/ 788894 w 12192000"/>
              <a:gd name="connsiteY17" fmla="*/ 3030071 h 3137647"/>
              <a:gd name="connsiteX18" fmla="*/ 1093694 w 12192000"/>
              <a:gd name="connsiteY18" fmla="*/ 3137647 h 3137647"/>
              <a:gd name="connsiteX19" fmla="*/ 1506070 w 12192000"/>
              <a:gd name="connsiteY19" fmla="*/ 3137647 h 3137647"/>
              <a:gd name="connsiteX20" fmla="*/ 12192000 w 12192000"/>
              <a:gd name="connsiteY20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864340 w 12192000"/>
              <a:gd name="connsiteY7" fmla="*/ 1157792 h 3137647"/>
              <a:gd name="connsiteX8" fmla="*/ 11645601 w 12192000"/>
              <a:gd name="connsiteY8" fmla="*/ 1361739 h 3137647"/>
              <a:gd name="connsiteX9" fmla="*/ 11385176 w 12192000"/>
              <a:gd name="connsiteY9" fmla="*/ 1541930 h 3137647"/>
              <a:gd name="connsiteX10" fmla="*/ 11098306 w 12192000"/>
              <a:gd name="connsiteY10" fmla="*/ 1595718 h 3137647"/>
              <a:gd name="connsiteX11" fmla="*/ 1290917 w 12192000"/>
              <a:gd name="connsiteY11" fmla="*/ 1559859 h 3137647"/>
              <a:gd name="connsiteX12" fmla="*/ 950259 w 12192000"/>
              <a:gd name="connsiteY12" fmla="*/ 1595718 h 3137647"/>
              <a:gd name="connsiteX13" fmla="*/ 645459 w 12192000"/>
              <a:gd name="connsiteY13" fmla="*/ 1685365 h 3137647"/>
              <a:gd name="connsiteX14" fmla="*/ 430306 w 12192000"/>
              <a:gd name="connsiteY14" fmla="*/ 1954306 h 3137647"/>
              <a:gd name="connsiteX15" fmla="*/ 322729 w 12192000"/>
              <a:gd name="connsiteY15" fmla="*/ 2223247 h 3137647"/>
              <a:gd name="connsiteX16" fmla="*/ 394447 w 12192000"/>
              <a:gd name="connsiteY16" fmla="*/ 2545977 h 3137647"/>
              <a:gd name="connsiteX17" fmla="*/ 502023 w 12192000"/>
              <a:gd name="connsiteY17" fmla="*/ 2761130 h 3137647"/>
              <a:gd name="connsiteX18" fmla="*/ 788894 w 12192000"/>
              <a:gd name="connsiteY18" fmla="*/ 3030071 h 3137647"/>
              <a:gd name="connsiteX19" fmla="*/ 1093694 w 12192000"/>
              <a:gd name="connsiteY19" fmla="*/ 3137647 h 3137647"/>
              <a:gd name="connsiteX20" fmla="*/ 1506070 w 12192000"/>
              <a:gd name="connsiteY20" fmla="*/ 3137647 h 3137647"/>
              <a:gd name="connsiteX21" fmla="*/ 12192000 w 12192000"/>
              <a:gd name="connsiteY21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45601 w 12192000"/>
              <a:gd name="connsiteY9" fmla="*/ 1361739 h 3137647"/>
              <a:gd name="connsiteX10" fmla="*/ 11385176 w 12192000"/>
              <a:gd name="connsiteY10" fmla="*/ 1541930 h 3137647"/>
              <a:gd name="connsiteX11" fmla="*/ 11098306 w 12192000"/>
              <a:gd name="connsiteY11" fmla="*/ 1595718 h 3137647"/>
              <a:gd name="connsiteX12" fmla="*/ 1290917 w 12192000"/>
              <a:gd name="connsiteY12" fmla="*/ 1559859 h 3137647"/>
              <a:gd name="connsiteX13" fmla="*/ 950259 w 12192000"/>
              <a:gd name="connsiteY13" fmla="*/ 1595718 h 3137647"/>
              <a:gd name="connsiteX14" fmla="*/ 645459 w 12192000"/>
              <a:gd name="connsiteY14" fmla="*/ 1685365 h 3137647"/>
              <a:gd name="connsiteX15" fmla="*/ 430306 w 12192000"/>
              <a:gd name="connsiteY15" fmla="*/ 1954306 h 3137647"/>
              <a:gd name="connsiteX16" fmla="*/ 322729 w 12192000"/>
              <a:gd name="connsiteY16" fmla="*/ 2223247 h 3137647"/>
              <a:gd name="connsiteX17" fmla="*/ 394447 w 12192000"/>
              <a:gd name="connsiteY17" fmla="*/ 2545977 h 3137647"/>
              <a:gd name="connsiteX18" fmla="*/ 502023 w 12192000"/>
              <a:gd name="connsiteY18" fmla="*/ 2761130 h 3137647"/>
              <a:gd name="connsiteX19" fmla="*/ 788894 w 12192000"/>
              <a:gd name="connsiteY19" fmla="*/ 3030071 h 3137647"/>
              <a:gd name="connsiteX20" fmla="*/ 1093694 w 12192000"/>
              <a:gd name="connsiteY20" fmla="*/ 3137647 h 3137647"/>
              <a:gd name="connsiteX21" fmla="*/ 1506070 w 12192000"/>
              <a:gd name="connsiteY21" fmla="*/ 3137647 h 3137647"/>
              <a:gd name="connsiteX22" fmla="*/ 12192000 w 12192000"/>
              <a:gd name="connsiteY22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385176 w 12192000"/>
              <a:gd name="connsiteY10" fmla="*/ 1541930 h 3137647"/>
              <a:gd name="connsiteX11" fmla="*/ 11098306 w 12192000"/>
              <a:gd name="connsiteY11" fmla="*/ 1595718 h 3137647"/>
              <a:gd name="connsiteX12" fmla="*/ 1290917 w 12192000"/>
              <a:gd name="connsiteY12" fmla="*/ 1559859 h 3137647"/>
              <a:gd name="connsiteX13" fmla="*/ 950259 w 12192000"/>
              <a:gd name="connsiteY13" fmla="*/ 1595718 h 3137647"/>
              <a:gd name="connsiteX14" fmla="*/ 645459 w 12192000"/>
              <a:gd name="connsiteY14" fmla="*/ 1685365 h 3137647"/>
              <a:gd name="connsiteX15" fmla="*/ 430306 w 12192000"/>
              <a:gd name="connsiteY15" fmla="*/ 1954306 h 3137647"/>
              <a:gd name="connsiteX16" fmla="*/ 322729 w 12192000"/>
              <a:gd name="connsiteY16" fmla="*/ 2223247 h 3137647"/>
              <a:gd name="connsiteX17" fmla="*/ 394447 w 12192000"/>
              <a:gd name="connsiteY17" fmla="*/ 2545977 h 3137647"/>
              <a:gd name="connsiteX18" fmla="*/ 502023 w 12192000"/>
              <a:gd name="connsiteY18" fmla="*/ 2761130 h 3137647"/>
              <a:gd name="connsiteX19" fmla="*/ 788894 w 12192000"/>
              <a:gd name="connsiteY19" fmla="*/ 3030071 h 3137647"/>
              <a:gd name="connsiteX20" fmla="*/ 1093694 w 12192000"/>
              <a:gd name="connsiteY20" fmla="*/ 3137647 h 3137647"/>
              <a:gd name="connsiteX21" fmla="*/ 1506070 w 12192000"/>
              <a:gd name="connsiteY21" fmla="*/ 3137647 h 3137647"/>
              <a:gd name="connsiteX22" fmla="*/ 12192000 w 12192000"/>
              <a:gd name="connsiteY22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098306 w 12192000"/>
              <a:gd name="connsiteY12" fmla="*/ 1595718 h 3137647"/>
              <a:gd name="connsiteX13" fmla="*/ 1290917 w 12192000"/>
              <a:gd name="connsiteY13" fmla="*/ 1559859 h 3137647"/>
              <a:gd name="connsiteX14" fmla="*/ 950259 w 12192000"/>
              <a:gd name="connsiteY14" fmla="*/ 1595718 h 3137647"/>
              <a:gd name="connsiteX15" fmla="*/ 645459 w 12192000"/>
              <a:gd name="connsiteY15" fmla="*/ 1685365 h 3137647"/>
              <a:gd name="connsiteX16" fmla="*/ 430306 w 12192000"/>
              <a:gd name="connsiteY16" fmla="*/ 1954306 h 3137647"/>
              <a:gd name="connsiteX17" fmla="*/ 322729 w 12192000"/>
              <a:gd name="connsiteY17" fmla="*/ 2223247 h 3137647"/>
              <a:gd name="connsiteX18" fmla="*/ 394447 w 12192000"/>
              <a:gd name="connsiteY18" fmla="*/ 2545977 h 3137647"/>
              <a:gd name="connsiteX19" fmla="*/ 502023 w 12192000"/>
              <a:gd name="connsiteY19" fmla="*/ 2761130 h 3137647"/>
              <a:gd name="connsiteX20" fmla="*/ 788894 w 12192000"/>
              <a:gd name="connsiteY20" fmla="*/ 3030071 h 3137647"/>
              <a:gd name="connsiteX21" fmla="*/ 1093694 w 12192000"/>
              <a:gd name="connsiteY21" fmla="*/ 3137647 h 3137647"/>
              <a:gd name="connsiteX22" fmla="*/ 1506070 w 12192000"/>
              <a:gd name="connsiteY22" fmla="*/ 3137647 h 3137647"/>
              <a:gd name="connsiteX23" fmla="*/ 12192000 w 12192000"/>
              <a:gd name="connsiteY23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45459 w 12192000"/>
              <a:gd name="connsiteY16" fmla="*/ 1685365 h 3137647"/>
              <a:gd name="connsiteX17" fmla="*/ 430306 w 12192000"/>
              <a:gd name="connsiteY17" fmla="*/ 1954306 h 3137647"/>
              <a:gd name="connsiteX18" fmla="*/ 322729 w 12192000"/>
              <a:gd name="connsiteY18" fmla="*/ 2223247 h 3137647"/>
              <a:gd name="connsiteX19" fmla="*/ 394447 w 12192000"/>
              <a:gd name="connsiteY19" fmla="*/ 2545977 h 3137647"/>
              <a:gd name="connsiteX20" fmla="*/ 502023 w 12192000"/>
              <a:gd name="connsiteY20" fmla="*/ 2761130 h 3137647"/>
              <a:gd name="connsiteX21" fmla="*/ 788894 w 12192000"/>
              <a:gd name="connsiteY21" fmla="*/ 3030071 h 3137647"/>
              <a:gd name="connsiteX22" fmla="*/ 1093694 w 12192000"/>
              <a:gd name="connsiteY22" fmla="*/ 3137647 h 3137647"/>
              <a:gd name="connsiteX23" fmla="*/ 1506070 w 12192000"/>
              <a:gd name="connsiteY23" fmla="*/ 3137647 h 3137647"/>
              <a:gd name="connsiteX24" fmla="*/ 12192000 w 12192000"/>
              <a:gd name="connsiteY24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22729 w 12192000"/>
              <a:gd name="connsiteY18" fmla="*/ 2223247 h 3137647"/>
              <a:gd name="connsiteX19" fmla="*/ 394447 w 12192000"/>
              <a:gd name="connsiteY19" fmla="*/ 2545977 h 3137647"/>
              <a:gd name="connsiteX20" fmla="*/ 502023 w 12192000"/>
              <a:gd name="connsiteY20" fmla="*/ 2761130 h 3137647"/>
              <a:gd name="connsiteX21" fmla="*/ 788894 w 12192000"/>
              <a:gd name="connsiteY21" fmla="*/ 3030071 h 3137647"/>
              <a:gd name="connsiteX22" fmla="*/ 1093694 w 12192000"/>
              <a:gd name="connsiteY22" fmla="*/ 3137647 h 3137647"/>
              <a:gd name="connsiteX23" fmla="*/ 1506070 w 12192000"/>
              <a:gd name="connsiteY23" fmla="*/ 3137647 h 3137647"/>
              <a:gd name="connsiteX24" fmla="*/ 12192000 w 12192000"/>
              <a:gd name="connsiteY24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22729 w 12192000"/>
              <a:gd name="connsiteY18" fmla="*/ 2223247 h 3137647"/>
              <a:gd name="connsiteX19" fmla="*/ 394447 w 12192000"/>
              <a:gd name="connsiteY19" fmla="*/ 2545977 h 3137647"/>
              <a:gd name="connsiteX20" fmla="*/ 502023 w 12192000"/>
              <a:gd name="connsiteY20" fmla="*/ 2761130 h 3137647"/>
              <a:gd name="connsiteX21" fmla="*/ 788894 w 12192000"/>
              <a:gd name="connsiteY21" fmla="*/ 3030071 h 3137647"/>
              <a:gd name="connsiteX22" fmla="*/ 1093694 w 12192000"/>
              <a:gd name="connsiteY22" fmla="*/ 3137647 h 3137647"/>
              <a:gd name="connsiteX23" fmla="*/ 1506070 w 12192000"/>
              <a:gd name="connsiteY23" fmla="*/ 3137647 h 3137647"/>
              <a:gd name="connsiteX24" fmla="*/ 12192000 w 12192000"/>
              <a:gd name="connsiteY24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60381 w 12192000"/>
              <a:gd name="connsiteY18" fmla="*/ 2085639 h 3137647"/>
              <a:gd name="connsiteX19" fmla="*/ 322729 w 12192000"/>
              <a:gd name="connsiteY19" fmla="*/ 2223247 h 3137647"/>
              <a:gd name="connsiteX20" fmla="*/ 394447 w 12192000"/>
              <a:gd name="connsiteY20" fmla="*/ 2545977 h 3137647"/>
              <a:gd name="connsiteX21" fmla="*/ 502023 w 12192000"/>
              <a:gd name="connsiteY21" fmla="*/ 2761130 h 3137647"/>
              <a:gd name="connsiteX22" fmla="*/ 788894 w 12192000"/>
              <a:gd name="connsiteY22" fmla="*/ 3030071 h 3137647"/>
              <a:gd name="connsiteX23" fmla="*/ 1093694 w 12192000"/>
              <a:gd name="connsiteY23" fmla="*/ 3137647 h 3137647"/>
              <a:gd name="connsiteX24" fmla="*/ 1506070 w 12192000"/>
              <a:gd name="connsiteY24" fmla="*/ 3137647 h 3137647"/>
              <a:gd name="connsiteX25" fmla="*/ 12192000 w 12192000"/>
              <a:gd name="connsiteY25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60381 w 12192000"/>
              <a:gd name="connsiteY18" fmla="*/ 2085639 h 3137647"/>
              <a:gd name="connsiteX19" fmla="*/ 322729 w 12192000"/>
              <a:gd name="connsiteY19" fmla="*/ 2223247 h 3137647"/>
              <a:gd name="connsiteX20" fmla="*/ 345141 w 12192000"/>
              <a:gd name="connsiteY20" fmla="*/ 2367579 h 3137647"/>
              <a:gd name="connsiteX21" fmla="*/ 394447 w 12192000"/>
              <a:gd name="connsiteY21" fmla="*/ 2545977 h 3137647"/>
              <a:gd name="connsiteX22" fmla="*/ 502023 w 12192000"/>
              <a:gd name="connsiteY22" fmla="*/ 2761130 h 3137647"/>
              <a:gd name="connsiteX23" fmla="*/ 788894 w 12192000"/>
              <a:gd name="connsiteY23" fmla="*/ 3030071 h 3137647"/>
              <a:gd name="connsiteX24" fmla="*/ 1093694 w 12192000"/>
              <a:gd name="connsiteY24" fmla="*/ 3137647 h 3137647"/>
              <a:gd name="connsiteX25" fmla="*/ 1506070 w 12192000"/>
              <a:gd name="connsiteY25" fmla="*/ 3137647 h 3137647"/>
              <a:gd name="connsiteX26" fmla="*/ 12192000 w 12192000"/>
              <a:gd name="connsiteY26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60381 w 12192000"/>
              <a:gd name="connsiteY18" fmla="*/ 2085639 h 3137647"/>
              <a:gd name="connsiteX19" fmla="*/ 322729 w 12192000"/>
              <a:gd name="connsiteY19" fmla="*/ 2223247 h 3137647"/>
              <a:gd name="connsiteX20" fmla="*/ 345141 w 12192000"/>
              <a:gd name="connsiteY20" fmla="*/ 2367579 h 3137647"/>
              <a:gd name="connsiteX21" fmla="*/ 394447 w 12192000"/>
              <a:gd name="connsiteY21" fmla="*/ 2545977 h 3137647"/>
              <a:gd name="connsiteX22" fmla="*/ 502023 w 12192000"/>
              <a:gd name="connsiteY22" fmla="*/ 2761130 h 3137647"/>
              <a:gd name="connsiteX23" fmla="*/ 627081 w 12192000"/>
              <a:gd name="connsiteY23" fmla="*/ 2923839 h 3137647"/>
              <a:gd name="connsiteX24" fmla="*/ 788894 w 12192000"/>
              <a:gd name="connsiteY24" fmla="*/ 3030071 h 3137647"/>
              <a:gd name="connsiteX25" fmla="*/ 1093694 w 12192000"/>
              <a:gd name="connsiteY25" fmla="*/ 3137647 h 3137647"/>
              <a:gd name="connsiteX26" fmla="*/ 1506070 w 12192000"/>
              <a:gd name="connsiteY26" fmla="*/ 3137647 h 3137647"/>
              <a:gd name="connsiteX27" fmla="*/ 12192000 w 12192000"/>
              <a:gd name="connsiteY27" fmla="*/ 3137647 h 3137647"/>
              <a:gd name="connsiteX0" fmla="*/ 0 w 12192000"/>
              <a:gd name="connsiteY0" fmla="*/ 0 h 3137647"/>
              <a:gd name="connsiteX1" fmla="*/ 11152094 w 12192000"/>
              <a:gd name="connsiteY1" fmla="*/ 53788 h 3137647"/>
              <a:gd name="connsiteX2" fmla="*/ 11528612 w 12192000"/>
              <a:gd name="connsiteY2" fmla="*/ 161365 h 3137647"/>
              <a:gd name="connsiteX3" fmla="*/ 11790381 w 12192000"/>
              <a:gd name="connsiteY3" fmla="*/ 363519 h 3137647"/>
              <a:gd name="connsiteX4" fmla="*/ 11905129 w 12192000"/>
              <a:gd name="connsiteY4" fmla="*/ 519953 h 3137647"/>
              <a:gd name="connsiteX5" fmla="*/ 11965641 w 12192000"/>
              <a:gd name="connsiteY5" fmla="*/ 752139 h 3137647"/>
              <a:gd name="connsiteX6" fmla="*/ 11940988 w 12192000"/>
              <a:gd name="connsiteY6" fmla="*/ 860612 h 3137647"/>
              <a:gd name="connsiteX7" fmla="*/ 11919921 w 12192000"/>
              <a:gd name="connsiteY7" fmla="*/ 988359 h 3137647"/>
              <a:gd name="connsiteX8" fmla="*/ 11864340 w 12192000"/>
              <a:gd name="connsiteY8" fmla="*/ 1157792 h 3137647"/>
              <a:gd name="connsiteX9" fmla="*/ 11668461 w 12192000"/>
              <a:gd name="connsiteY9" fmla="*/ 1361739 h 3137647"/>
              <a:gd name="connsiteX10" fmla="*/ 11508441 w 12192000"/>
              <a:gd name="connsiteY10" fmla="*/ 1476039 h 3137647"/>
              <a:gd name="connsiteX11" fmla="*/ 11385176 w 12192000"/>
              <a:gd name="connsiteY11" fmla="*/ 1541930 h 3137647"/>
              <a:gd name="connsiteX12" fmla="*/ 11279841 w 12192000"/>
              <a:gd name="connsiteY12" fmla="*/ 1567479 h 3137647"/>
              <a:gd name="connsiteX13" fmla="*/ 11098306 w 12192000"/>
              <a:gd name="connsiteY13" fmla="*/ 1595718 h 3137647"/>
              <a:gd name="connsiteX14" fmla="*/ 1290917 w 12192000"/>
              <a:gd name="connsiteY14" fmla="*/ 1559859 h 3137647"/>
              <a:gd name="connsiteX15" fmla="*/ 950259 w 12192000"/>
              <a:gd name="connsiteY15" fmla="*/ 1595718 h 3137647"/>
              <a:gd name="connsiteX16" fmla="*/ 660699 w 12192000"/>
              <a:gd name="connsiteY16" fmla="*/ 1708225 h 3137647"/>
              <a:gd name="connsiteX17" fmla="*/ 430306 w 12192000"/>
              <a:gd name="connsiteY17" fmla="*/ 1954306 h 3137647"/>
              <a:gd name="connsiteX18" fmla="*/ 360381 w 12192000"/>
              <a:gd name="connsiteY18" fmla="*/ 2085639 h 3137647"/>
              <a:gd name="connsiteX19" fmla="*/ 322729 w 12192000"/>
              <a:gd name="connsiteY19" fmla="*/ 2223247 h 3137647"/>
              <a:gd name="connsiteX20" fmla="*/ 345141 w 12192000"/>
              <a:gd name="connsiteY20" fmla="*/ 2367579 h 3137647"/>
              <a:gd name="connsiteX21" fmla="*/ 394447 w 12192000"/>
              <a:gd name="connsiteY21" fmla="*/ 2545977 h 3137647"/>
              <a:gd name="connsiteX22" fmla="*/ 502023 w 12192000"/>
              <a:gd name="connsiteY22" fmla="*/ 2761130 h 3137647"/>
              <a:gd name="connsiteX23" fmla="*/ 627081 w 12192000"/>
              <a:gd name="connsiteY23" fmla="*/ 2923839 h 3137647"/>
              <a:gd name="connsiteX24" fmla="*/ 788894 w 12192000"/>
              <a:gd name="connsiteY24" fmla="*/ 3030071 h 3137647"/>
              <a:gd name="connsiteX25" fmla="*/ 924261 w 12192000"/>
              <a:gd name="connsiteY25" fmla="*/ 3114339 h 3137647"/>
              <a:gd name="connsiteX26" fmla="*/ 1093694 w 12192000"/>
              <a:gd name="connsiteY26" fmla="*/ 3137647 h 3137647"/>
              <a:gd name="connsiteX27" fmla="*/ 1506070 w 12192000"/>
              <a:gd name="connsiteY27" fmla="*/ 3137647 h 3137647"/>
              <a:gd name="connsiteX28" fmla="*/ 12192000 w 12192000"/>
              <a:gd name="connsiteY28" fmla="*/ 3137647 h 3137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2000" h="3137647">
                <a:moveTo>
                  <a:pt x="0" y="0"/>
                </a:moveTo>
                <a:lnTo>
                  <a:pt x="11152094" y="53788"/>
                </a:lnTo>
                <a:cubicBezTo>
                  <a:pt x="11277600" y="89647"/>
                  <a:pt x="11334526" y="79786"/>
                  <a:pt x="11528612" y="161365"/>
                </a:cubicBezTo>
                <a:cubicBezTo>
                  <a:pt x="11628643" y="216797"/>
                  <a:pt x="11727628" y="303754"/>
                  <a:pt x="11790381" y="363519"/>
                </a:cubicBezTo>
                <a:cubicBezTo>
                  <a:pt x="11830274" y="430904"/>
                  <a:pt x="11873678" y="440914"/>
                  <a:pt x="11905129" y="519953"/>
                </a:cubicBezTo>
                <a:cubicBezTo>
                  <a:pt x="11915140" y="597348"/>
                  <a:pt x="11955630" y="674744"/>
                  <a:pt x="11965641" y="752139"/>
                </a:cubicBezTo>
                <a:lnTo>
                  <a:pt x="11940988" y="860612"/>
                </a:lnTo>
                <a:cubicBezTo>
                  <a:pt x="11933368" y="899982"/>
                  <a:pt x="11932696" y="938829"/>
                  <a:pt x="11919921" y="988359"/>
                </a:cubicBezTo>
                <a:cubicBezTo>
                  <a:pt x="11907146" y="1037889"/>
                  <a:pt x="11910060" y="1095562"/>
                  <a:pt x="11864340" y="1157792"/>
                </a:cubicBezTo>
                <a:lnTo>
                  <a:pt x="11668461" y="1361739"/>
                </a:lnTo>
                <a:cubicBezTo>
                  <a:pt x="11604961" y="1399839"/>
                  <a:pt x="11571941" y="1437939"/>
                  <a:pt x="11508441" y="1476039"/>
                </a:cubicBezTo>
                <a:lnTo>
                  <a:pt x="11385176" y="1541930"/>
                </a:lnTo>
                <a:cubicBezTo>
                  <a:pt x="11350064" y="1547906"/>
                  <a:pt x="11314953" y="1561503"/>
                  <a:pt x="11279841" y="1567479"/>
                </a:cubicBezTo>
                <a:lnTo>
                  <a:pt x="11098306" y="1595718"/>
                </a:lnTo>
                <a:lnTo>
                  <a:pt x="1290917" y="1559859"/>
                </a:lnTo>
                <a:lnTo>
                  <a:pt x="950259" y="1595718"/>
                </a:lnTo>
                <a:cubicBezTo>
                  <a:pt x="853739" y="1633220"/>
                  <a:pt x="780079" y="1625003"/>
                  <a:pt x="660699" y="1708225"/>
                </a:cubicBezTo>
                <a:lnTo>
                  <a:pt x="430306" y="1954306"/>
                </a:lnTo>
                <a:cubicBezTo>
                  <a:pt x="417158" y="1995544"/>
                  <a:pt x="373529" y="2044401"/>
                  <a:pt x="360381" y="2085639"/>
                </a:cubicBezTo>
                <a:lnTo>
                  <a:pt x="322729" y="2223247"/>
                </a:lnTo>
                <a:cubicBezTo>
                  <a:pt x="335280" y="2271358"/>
                  <a:pt x="332590" y="2319468"/>
                  <a:pt x="345141" y="2367579"/>
                </a:cubicBezTo>
                <a:lnTo>
                  <a:pt x="394447" y="2545977"/>
                </a:lnTo>
                <a:lnTo>
                  <a:pt x="502023" y="2761130"/>
                </a:lnTo>
                <a:cubicBezTo>
                  <a:pt x="551329" y="2812826"/>
                  <a:pt x="577775" y="2872143"/>
                  <a:pt x="627081" y="2923839"/>
                </a:cubicBezTo>
                <a:lnTo>
                  <a:pt x="788894" y="3030071"/>
                </a:lnTo>
                <a:cubicBezTo>
                  <a:pt x="836556" y="3050540"/>
                  <a:pt x="876599" y="3093870"/>
                  <a:pt x="924261" y="3114339"/>
                </a:cubicBezTo>
                <a:lnTo>
                  <a:pt x="1093694" y="3137647"/>
                </a:lnTo>
                <a:lnTo>
                  <a:pt x="1506070" y="3137647"/>
                </a:lnTo>
                <a:lnTo>
                  <a:pt x="12192000" y="3137647"/>
                </a:lnTo>
              </a:path>
            </a:pathLst>
          </a:cu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6AE6CA2-2DA9-4256-991B-16D90D277D5A}"/>
              </a:ext>
            </a:extLst>
          </p:cNvPr>
          <p:cNvGrpSpPr/>
          <p:nvPr/>
        </p:nvGrpSpPr>
        <p:grpSpPr>
          <a:xfrm>
            <a:off x="1428750" y="2574925"/>
            <a:ext cx="8083550" cy="336550"/>
            <a:chOff x="1428750" y="2574925"/>
            <a:chExt cx="8083550" cy="33655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A32EA94-A477-498D-9BBC-85B40FBA77BA}"/>
                </a:ext>
              </a:extLst>
            </p:cNvPr>
            <p:cNvCxnSpPr>
              <a:cxnSpLocks/>
            </p:cNvCxnSpPr>
            <p:nvPr/>
          </p:nvCxnSpPr>
          <p:spPr>
            <a:xfrm>
              <a:off x="1428750" y="2743200"/>
              <a:ext cx="8083550" cy="0"/>
            </a:xfrm>
            <a:prstGeom prst="line">
              <a:avLst/>
            </a:prstGeom>
            <a:ln w="76200">
              <a:headEnd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315C5E2-5546-4007-88D8-82A0E7E99A8C}"/>
                </a:ext>
              </a:extLst>
            </p:cNvPr>
            <p:cNvCxnSpPr/>
            <p:nvPr/>
          </p:nvCxnSpPr>
          <p:spPr>
            <a:xfrm>
              <a:off x="6096000" y="2574925"/>
              <a:ext cx="0" cy="33655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2AAA1C7-5595-424B-A3B9-22A0A00771A3}"/>
              </a:ext>
            </a:extLst>
          </p:cNvPr>
          <p:cNvGrpSpPr/>
          <p:nvPr/>
        </p:nvGrpSpPr>
        <p:grpSpPr>
          <a:xfrm>
            <a:off x="1752600" y="3679825"/>
            <a:ext cx="7759700" cy="336550"/>
            <a:chOff x="1752600" y="3679825"/>
            <a:chExt cx="7759700" cy="33655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5F9D13A-348B-4206-84E0-DD90E94031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2600" y="3848100"/>
              <a:ext cx="7759700" cy="0"/>
            </a:xfrm>
            <a:prstGeom prst="line">
              <a:avLst/>
            </a:prstGeom>
            <a:ln w="76200">
              <a:headEnd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6711427-6E49-4769-BF14-F11B7043CFBD}"/>
                </a:ext>
              </a:extLst>
            </p:cNvPr>
            <p:cNvCxnSpPr/>
            <p:nvPr/>
          </p:nvCxnSpPr>
          <p:spPr>
            <a:xfrm>
              <a:off x="6010275" y="3679825"/>
              <a:ext cx="0" cy="33655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06826B1-AA80-42B8-A6C9-F588812EBFB2}"/>
              </a:ext>
            </a:extLst>
          </p:cNvPr>
          <p:cNvGrpSpPr/>
          <p:nvPr/>
        </p:nvGrpSpPr>
        <p:grpSpPr>
          <a:xfrm>
            <a:off x="2139950" y="4822825"/>
            <a:ext cx="8356600" cy="336550"/>
            <a:chOff x="2139950" y="4822825"/>
            <a:chExt cx="8356600" cy="33655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D74588-F1F9-4F04-B859-B7D6A733036D}"/>
                </a:ext>
              </a:extLst>
            </p:cNvPr>
            <p:cNvCxnSpPr>
              <a:cxnSpLocks/>
            </p:cNvCxnSpPr>
            <p:nvPr/>
          </p:nvCxnSpPr>
          <p:spPr>
            <a:xfrm>
              <a:off x="2139950" y="4991100"/>
              <a:ext cx="8356600" cy="0"/>
            </a:xfrm>
            <a:prstGeom prst="line">
              <a:avLst/>
            </a:prstGeom>
            <a:ln w="76200">
              <a:headEnd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DFD3D17-0569-4F14-9F5E-B5F2C2468304}"/>
                </a:ext>
              </a:extLst>
            </p:cNvPr>
            <p:cNvCxnSpPr/>
            <p:nvPr/>
          </p:nvCxnSpPr>
          <p:spPr>
            <a:xfrm>
              <a:off x="6210300" y="4822825"/>
              <a:ext cx="0" cy="33655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FFFE8D5-B85F-4AD5-AEB7-C3B485C45FBC}"/>
              </a:ext>
            </a:extLst>
          </p:cNvPr>
          <p:cNvGrpSpPr/>
          <p:nvPr/>
        </p:nvGrpSpPr>
        <p:grpSpPr>
          <a:xfrm>
            <a:off x="1451282" y="2574925"/>
            <a:ext cx="9067800" cy="2584450"/>
            <a:chOff x="1451282" y="2574925"/>
            <a:chExt cx="9067800" cy="258445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E52CB25-3A7A-452B-B853-2C49AA1A462F}"/>
                </a:ext>
              </a:extLst>
            </p:cNvPr>
            <p:cNvGrpSpPr/>
            <p:nvPr/>
          </p:nvGrpSpPr>
          <p:grpSpPr>
            <a:xfrm>
              <a:off x="1451282" y="2574925"/>
              <a:ext cx="8083550" cy="336550"/>
              <a:chOff x="1428750" y="2574925"/>
              <a:chExt cx="8083550" cy="336550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8F25E8E-F7F4-4875-92DF-EADF55AA94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28750" y="2743200"/>
                <a:ext cx="8083550" cy="0"/>
              </a:xfrm>
              <a:prstGeom prst="line">
                <a:avLst/>
              </a:prstGeom>
              <a:ln w="76200">
                <a:solidFill>
                  <a:schemeClr val="accent2">
                    <a:lumMod val="75000"/>
                  </a:schemeClr>
                </a:solidFill>
                <a:headEnd w="lg" len="me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76135228-BE04-4F7F-95F9-B14F6F8E9A02}"/>
                  </a:ext>
                </a:extLst>
              </p:cNvPr>
              <p:cNvCxnSpPr/>
              <p:nvPr/>
            </p:nvCxnSpPr>
            <p:spPr>
              <a:xfrm>
                <a:off x="6096000" y="2574925"/>
                <a:ext cx="0" cy="336550"/>
              </a:xfrm>
              <a:prstGeom prst="line">
                <a:avLst/>
              </a:prstGeom>
              <a:ln w="762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9B76A8D-4F95-4AE1-9041-35B606D1141D}"/>
                </a:ext>
              </a:extLst>
            </p:cNvPr>
            <p:cNvGrpSpPr/>
            <p:nvPr/>
          </p:nvGrpSpPr>
          <p:grpSpPr>
            <a:xfrm>
              <a:off x="1775132" y="3679825"/>
              <a:ext cx="7759700" cy="336550"/>
              <a:chOff x="1752600" y="3679825"/>
              <a:chExt cx="7759700" cy="336550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C98B341B-A340-4E0C-B38A-8F778A6B99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52600" y="3848100"/>
                <a:ext cx="7759700" cy="0"/>
              </a:xfrm>
              <a:prstGeom prst="line">
                <a:avLst/>
              </a:prstGeom>
              <a:ln w="76200">
                <a:solidFill>
                  <a:schemeClr val="accent2">
                    <a:lumMod val="75000"/>
                  </a:schemeClr>
                </a:solidFill>
                <a:headEnd w="lg" len="me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8DAEA35-99D1-4A70-B256-3CD7F4EA1DF0}"/>
                  </a:ext>
                </a:extLst>
              </p:cNvPr>
              <p:cNvCxnSpPr/>
              <p:nvPr/>
            </p:nvCxnSpPr>
            <p:spPr>
              <a:xfrm>
                <a:off x="6010275" y="3679825"/>
                <a:ext cx="0" cy="336550"/>
              </a:xfrm>
              <a:prstGeom prst="line">
                <a:avLst/>
              </a:prstGeom>
              <a:ln w="762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E072C57-1CB5-48C5-8561-28632B29A5F5}"/>
                </a:ext>
              </a:extLst>
            </p:cNvPr>
            <p:cNvGrpSpPr/>
            <p:nvPr/>
          </p:nvGrpSpPr>
          <p:grpSpPr>
            <a:xfrm>
              <a:off x="2162482" y="4822825"/>
              <a:ext cx="8356600" cy="336550"/>
              <a:chOff x="2139950" y="4822825"/>
              <a:chExt cx="8356600" cy="336550"/>
            </a:xfrm>
          </p:grpSpPr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36C76D7F-9A19-4E6A-9F98-3713059470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9950" y="4991100"/>
                <a:ext cx="8356600" cy="0"/>
              </a:xfrm>
              <a:prstGeom prst="line">
                <a:avLst/>
              </a:prstGeom>
              <a:ln w="76200">
                <a:solidFill>
                  <a:schemeClr val="accent2">
                    <a:lumMod val="75000"/>
                  </a:schemeClr>
                </a:solidFill>
                <a:headEnd w="lg" len="me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1A41638B-E0E2-453D-BF4F-0E3E081CC961}"/>
                  </a:ext>
                </a:extLst>
              </p:cNvPr>
              <p:cNvCxnSpPr/>
              <p:nvPr/>
            </p:nvCxnSpPr>
            <p:spPr>
              <a:xfrm>
                <a:off x="6210300" y="4822825"/>
                <a:ext cx="0" cy="336550"/>
              </a:xfrm>
              <a:prstGeom prst="line">
                <a:avLst/>
              </a:prstGeom>
              <a:ln w="762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77BBE959-C9CD-4ECB-9488-51B4A5199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9842"/>
            <a:ext cx="9191318" cy="63375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History can be a kind of narrative which people tell in different ways.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82B10-7048-41D4-87D9-07FE80DEB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423316"/>
            <a:ext cx="8858250" cy="346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1701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-0.00183 0.057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9D23D-FD62-4091-A6E0-45B3F54AA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733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Writing task: write a parallel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7C154-897C-44D5-80C0-9F6AD54F5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4677"/>
            <a:ext cx="8414657" cy="5447846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Write a parallel history representing either Palestinians or Jewish Israelis.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Write in first-person plural (“we/our”) as if you are Palestinians or Israeli.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Choose one of these opening sentences: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sz="1800" i="1" dirty="0">
                <a:latin typeface="Arial" panose="020B0604020202020204" pitchFamily="34" charset="0"/>
                <a:cs typeface="Arial" panose="020B0604020202020204" pitchFamily="34" charset="0"/>
              </a:rPr>
              <a:t>Israeli and Jewish people have been cast out and attacked again and again and have been forced to defend themselves to survive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sz="1800" i="1" dirty="0">
                <a:latin typeface="Arial" panose="020B0604020202020204" pitchFamily="34" charset="0"/>
                <a:cs typeface="Arial" panose="020B0604020202020204" pitchFamily="34" charset="0"/>
              </a:rPr>
              <a:t>Palestinians have been consistently treated badly or in their own land and have had to defend themselves to survive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Choose two or more timeline events to research and describe. Use them to back up your case.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Extension: Choose one event to describe from the other perspective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D64889-7914-4F37-A30B-06246435F2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6125"/>
          <a:stretch/>
        </p:blipFill>
        <p:spPr>
          <a:xfrm>
            <a:off x="9416357" y="1559858"/>
            <a:ext cx="2259106" cy="37056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D39C76-E184-4D1E-BA43-AF1F272184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222" y="149425"/>
            <a:ext cx="1218866" cy="131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91338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F6C0D51-D9AB-4B50-91FA-10C17786B9AE}"/>
              </a:ext>
            </a:extLst>
          </p:cNvPr>
          <p:cNvGrpSpPr/>
          <p:nvPr/>
        </p:nvGrpSpPr>
        <p:grpSpPr>
          <a:xfrm>
            <a:off x="999352" y="2009354"/>
            <a:ext cx="8356600" cy="336550"/>
            <a:chOff x="2139950" y="4822825"/>
            <a:chExt cx="8356600" cy="33655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0D7D655-36FD-41EF-A94E-6DE49B9D2A78}"/>
                </a:ext>
              </a:extLst>
            </p:cNvPr>
            <p:cNvCxnSpPr>
              <a:cxnSpLocks/>
            </p:cNvCxnSpPr>
            <p:nvPr/>
          </p:nvCxnSpPr>
          <p:spPr>
            <a:xfrm>
              <a:off x="2139950" y="4991100"/>
              <a:ext cx="8356600" cy="0"/>
            </a:xfrm>
            <a:prstGeom prst="line">
              <a:avLst/>
            </a:prstGeom>
            <a:ln w="76200">
              <a:solidFill>
                <a:schemeClr val="accent2">
                  <a:lumMod val="75000"/>
                </a:schemeClr>
              </a:solidFill>
              <a:headEnd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6823811-032E-404C-B095-1FC4101B1684}"/>
                </a:ext>
              </a:extLst>
            </p:cNvPr>
            <p:cNvCxnSpPr/>
            <p:nvPr/>
          </p:nvCxnSpPr>
          <p:spPr>
            <a:xfrm>
              <a:off x="6210300" y="4822825"/>
              <a:ext cx="0" cy="336550"/>
            </a:xfrm>
            <a:prstGeom prst="line">
              <a:avLst/>
            </a:prstGeom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6FB13D-9991-4807-B8EA-C743372122BE}"/>
              </a:ext>
            </a:extLst>
          </p:cNvPr>
          <p:cNvGrpSpPr/>
          <p:nvPr/>
        </p:nvGrpSpPr>
        <p:grpSpPr>
          <a:xfrm>
            <a:off x="1072350" y="4164835"/>
            <a:ext cx="8356600" cy="336550"/>
            <a:chOff x="2139950" y="4822825"/>
            <a:chExt cx="8356600" cy="336550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86B5A6B-AD04-4704-9D9B-38C94AD4491E}"/>
                </a:ext>
              </a:extLst>
            </p:cNvPr>
            <p:cNvCxnSpPr>
              <a:cxnSpLocks/>
            </p:cNvCxnSpPr>
            <p:nvPr/>
          </p:nvCxnSpPr>
          <p:spPr>
            <a:xfrm>
              <a:off x="2139950" y="4991100"/>
              <a:ext cx="8356600" cy="0"/>
            </a:xfrm>
            <a:prstGeom prst="line">
              <a:avLst/>
            </a:prstGeom>
            <a:ln w="76200">
              <a:headEnd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EFE5712-A04D-44A7-A2DE-3349D6C64C41}"/>
                </a:ext>
              </a:extLst>
            </p:cNvPr>
            <p:cNvCxnSpPr/>
            <p:nvPr/>
          </p:nvCxnSpPr>
          <p:spPr>
            <a:xfrm>
              <a:off x="6210300" y="4822825"/>
              <a:ext cx="0" cy="33655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359D23D-FD62-4091-A6E0-45B3F54AA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733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Writing task: write a parallel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7C154-897C-44D5-80C0-9F6AD54F5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7296"/>
            <a:ext cx="8414657" cy="5447846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Palestinian Example: </a:t>
            </a:r>
          </a:p>
          <a:p>
            <a:pPr marL="0" indent="0">
              <a:buNone/>
            </a:pP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We fought for our freedom against the Ottoman Empire in World War I, but we were treated badly again when we were taken over by the British Empire after the war.</a:t>
            </a: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Jewish Israeli example: </a:t>
            </a:r>
          </a:p>
          <a:p>
            <a:pPr marL="0" indent="0">
              <a:buNone/>
            </a:pP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We fought another war in 1973, showing Israel was still not safe from attack by neighbouring countries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D64889-7914-4F37-A30B-06246435F2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6125"/>
          <a:stretch/>
        </p:blipFill>
        <p:spPr>
          <a:xfrm>
            <a:off x="9416357" y="1559858"/>
            <a:ext cx="2259106" cy="37056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D39C76-E184-4D1E-BA43-AF1F272184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222" y="149425"/>
            <a:ext cx="1218866" cy="131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76874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4471</TotalTime>
  <Words>346</Words>
  <Application>Microsoft Office PowerPoint</Application>
  <PresentationFormat>Widescreen</PresentationFormat>
  <Paragraphs>32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Parallel narratives</vt:lpstr>
      <vt:lpstr>Parallel narratives</vt:lpstr>
      <vt:lpstr>Simple example of parallel narratives</vt:lpstr>
      <vt:lpstr>Parallel narratives</vt:lpstr>
      <vt:lpstr>Writing task: write a parallel history</vt:lpstr>
      <vt:lpstr>Writing task: write a parallel history</vt:lpstr>
    </vt:vector>
  </TitlesOfParts>
  <Company>RSOF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Ellis Brooks</dc:creator>
  <cp:lastModifiedBy>Ellis Brooks</cp:lastModifiedBy>
  <cp:revision>128</cp:revision>
  <dcterms:created xsi:type="dcterms:W3CDTF">2018-12-18T20:40:40Z</dcterms:created>
  <dcterms:modified xsi:type="dcterms:W3CDTF">2020-07-13T10:13:50Z</dcterms:modified>
</cp:coreProperties>
</file>